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B106B21-D71C-49CB-B7FB-0D56B643F379}">
  <a:tblStyle styleId="{2B106B21-D71C-49CB-B7FB-0D56B643F37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8164513a9f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28164513a9f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c9a6b82a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3c9a6b82a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229e505cc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229e505cc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{2B106B21-D71C-49CB-B7FB-0D56B643F379}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24050" y="46180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{2B106B21-D71C-49CB-B7FB-0D56B643F379}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Native American nation whose name means “People of the First Light,” with origins in present day Massachusetts and Rhode Island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“In the 1600s, we had as many as 40,000 people in the 67 villages that made up the Wampanoag Nation… Today, about 4,000-5,000 Wampanoag live in New England.”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-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Nancy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Eldredge, Nauset Wampanoag and Penobscot, https://plimoth.org/.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Wampanoag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24050" y="46180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/>
        </p:nvSpPr>
        <p:spPr>
          <a:xfrm>
            <a:off x="4450525" y="2933850"/>
            <a:ext cx="2037000" cy="3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William Strachey,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The Colony in Virginea Britannia. Lawes Divine, Morall and Martiall, &amp;c.,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1612.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132375" y="117250"/>
            <a:ext cx="4219800" cy="36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PREDICTION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might </a:t>
            </a: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have</a:t>
            </a: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been happening in Jamestown (its context) that would have led to the creation of this law?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4" name="Google Shape;16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5925" y="182650"/>
            <a:ext cx="1819274" cy="2585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30"/>
          <p:cNvSpPr txBox="1"/>
          <p:nvPr/>
        </p:nvSpPr>
        <p:spPr>
          <a:xfrm>
            <a:off x="6585975" y="230975"/>
            <a:ext cx="2524200" cy="3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Law 29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1612, a code of laws was written for Jamestown residents. Here is one law: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“29. No man or woman, (upon paine of death) shall runne away from the Colonie, to Powhathan, or any savage…”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6" name="Google Shape;166;p30"/>
          <p:cNvSpPr txBox="1"/>
          <p:nvPr/>
        </p:nvSpPr>
        <p:spPr>
          <a:xfrm>
            <a:off x="1324050" y="46180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